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364" r:id="rId3"/>
    <p:sldId id="290" r:id="rId4"/>
    <p:sldId id="337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770" autoAdjust="0"/>
  </p:normalViewPr>
  <p:slideViewPr>
    <p:cSldViewPr snapToGrid="0">
      <p:cViewPr varScale="1">
        <p:scale>
          <a:sx n="98" d="100"/>
          <a:sy n="98" d="100"/>
        </p:scale>
        <p:origin x="27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https://openai.com/blog/introducing-the-gpt-store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https://chat.openai.com/gpts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8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A37EC-C265-1DEB-592B-4034B2B7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3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924134"/>
            <a:ext cx="8791575" cy="3753158"/>
          </a:xfrm>
        </p:spPr>
        <p:txBody>
          <a:bodyPr>
            <a:normAutofit/>
          </a:bodyPr>
          <a:lstStyle/>
          <a:p>
            <a:r>
              <a:rPr lang="en-US" dirty="0"/>
              <a:t>Easy GPT</a:t>
            </a:r>
            <a:br>
              <a:rPr lang="en-US" dirty="0"/>
            </a:br>
            <a:r>
              <a:rPr lang="en-US" dirty="0"/>
              <a:t>Creation</a:t>
            </a:r>
            <a:br>
              <a:rPr lang="en-US" dirty="0"/>
            </a:br>
            <a:r>
              <a:rPr lang="en-US" dirty="0"/>
              <a:t>for the</a:t>
            </a:r>
            <a:br>
              <a:rPr lang="en-US" dirty="0"/>
            </a:br>
            <a:r>
              <a:rPr lang="en-US" dirty="0"/>
              <a:t>GPT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33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F7C3-A4D1-D5E4-AE37-9942F42D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319" y="190501"/>
            <a:ext cx="30122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</a:t>
            </a:r>
            <a:br>
              <a:rPr lang="en-US" dirty="0"/>
            </a:br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GPT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F04AE-5E17-1E02-43BB-B5B35653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7" y="0"/>
            <a:ext cx="455333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97A26-675C-B79A-F4B1-54E367C0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4" y="2152866"/>
            <a:ext cx="464761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4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5789-B4D1-3C06-2E5B-35404DB6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71" y="2284479"/>
            <a:ext cx="9905998" cy="1478570"/>
          </a:xfrm>
        </p:spPr>
        <p:txBody>
          <a:bodyPr/>
          <a:lstStyle/>
          <a:p>
            <a:r>
              <a:rPr lang="en-US" dirty="0"/>
              <a:t>Actions</a:t>
            </a:r>
            <a:br>
              <a:rPr lang="en-US" dirty="0"/>
            </a:br>
            <a:r>
              <a:rPr lang="en-US" dirty="0"/>
              <a:t>(TBD)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90FDB-8528-2325-99D7-2D8D27F3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102" y="0"/>
            <a:ext cx="7707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25BFF-1CFA-5FD8-32C0-6FE87576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5881F-CB52-3B98-6DF4-6CDB46D7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767281"/>
            <a:ext cx="10622603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“[U]</a:t>
            </a:r>
            <a:r>
              <a:rPr lang="en-US" sz="4000" dirty="0" err="1">
                <a:solidFill>
                  <a:srgbClr val="FFC000"/>
                </a:solidFill>
              </a:rPr>
              <a:t>sers</a:t>
            </a:r>
            <a:r>
              <a:rPr lang="en-US" sz="4000" dirty="0">
                <a:solidFill>
                  <a:srgbClr val="FFC000"/>
                </a:solidFill>
              </a:rPr>
              <a:t> have already created over 3 million custom versions of ChatGPT”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ChatGPT Store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C6688-9A8F-2B82-FF18-90731F07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</a:t>
            </a:r>
            <a:br>
              <a:rPr lang="en-US" dirty="0"/>
            </a:br>
            <a:r>
              <a:rPr lang="en-US" dirty="0"/>
              <a:t>GPT </a:t>
            </a:r>
            <a:br>
              <a:rPr lang="en-US" dirty="0"/>
            </a:br>
            <a:r>
              <a:rPr lang="en-US" dirty="0"/>
              <a:t>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2845-9E58-16E1-4B70-3526A7CB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7B711-AC1D-54BB-F8B9-1B2C5A39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15024"/>
            <a:ext cx="2788561" cy="1478570"/>
          </a:xfrm>
        </p:spPr>
        <p:txBody>
          <a:bodyPr/>
          <a:lstStyle/>
          <a:p>
            <a:r>
              <a:rPr lang="en-US" dirty="0"/>
              <a:t>Gpt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01D06-FFB8-2C91-04AB-D9EA6008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14" y="0"/>
            <a:ext cx="6322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EF0ED-A741-5B2A-1EB6-2DB3E210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539931"/>
          </a:xfrm>
        </p:spPr>
        <p:txBody>
          <a:bodyPr/>
          <a:lstStyle/>
          <a:p>
            <a:r>
              <a:rPr lang="en-US" dirty="0"/>
              <a:t>Easy Gpt</a:t>
            </a:r>
            <a:br>
              <a:rPr lang="en-US" dirty="0"/>
            </a:br>
            <a:r>
              <a:rPr lang="en-US" dirty="0"/>
              <a:t>Creation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6DF93-860D-0994-A330-D18E2DEF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B7342-A4E2-8CD7-1F03-29A0B2EA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Creating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917C8-6267-9218-2825-D828E75E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40" y="2305247"/>
            <a:ext cx="7257143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7300-23E3-5188-638C-B149C80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55490"/>
            <a:ext cx="9905998" cy="1478570"/>
          </a:xfrm>
        </p:spPr>
        <p:txBody>
          <a:bodyPr/>
          <a:lstStyle/>
          <a:p>
            <a:r>
              <a:rPr lang="en-US" dirty="0"/>
              <a:t>Your First </a:t>
            </a:r>
            <a:br>
              <a:rPr lang="en-US" dirty="0"/>
            </a:br>
            <a:r>
              <a:rPr lang="en-US" dirty="0"/>
              <a:t>GPT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FCD8F-7D6A-F6A5-8DBE-3CEF6ECF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43" y="0"/>
            <a:ext cx="784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4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CFF9-0CD9-583E-9343-045EFFE5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Creator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8A189-9404-F11A-3050-C7777BA5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3" y="2218309"/>
            <a:ext cx="4038095" cy="3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C34C0-67BF-E452-DBA8-29049990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94" y="1763292"/>
            <a:ext cx="3961905" cy="44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0D43B-6602-2E1D-FD77-52AFC2C76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9" y="1753768"/>
            <a:ext cx="3980952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4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12371</TotalTime>
  <Words>82</Words>
  <PresentationFormat>Widescreen</PresentationFormat>
  <Paragraphs>16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Easy GPT Creation for the GPT store</vt:lpstr>
      <vt:lpstr>PowerPoint Presentation</vt:lpstr>
      <vt:lpstr>PowerPoint Presentation</vt:lpstr>
      <vt:lpstr>What is the GPT  store</vt:lpstr>
      <vt:lpstr>Gpt store</vt:lpstr>
      <vt:lpstr>Easy Gpt Creation</vt:lpstr>
      <vt:lpstr>Start Creating</vt:lpstr>
      <vt:lpstr>Your First  GPT</vt:lpstr>
      <vt:lpstr>Using the Creator</vt:lpstr>
      <vt:lpstr>Configuring Your GPT</vt:lpstr>
      <vt:lpstr>Actions (TBD)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2024-01-13T04:14:19Z</dcterms:modified>
</cp:coreProperties>
</file>